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91329D-42B4-403F-9D6B-C9FF22E266E2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EBC62-FD7F-4DE9-99BB-D849C75E44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50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EEBC62-FD7F-4DE9-99BB-D849C75E4472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9372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8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8016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30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7986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6944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82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5711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64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3464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922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03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1F132-F8E6-4E79-BAA5-513AE26B4819}" type="datetimeFigureOut">
              <a:rPr lang="ru-RU" smtClean="0"/>
              <a:t>06.12.2018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AF67A4-7605-478B-83AF-E511D86BD4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607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7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ятно 1 1">
            <a:hlinkClick r:id="" action="ppaction://hlinkshowjump?jump=nextslide"/>
          </p:cNvPr>
          <p:cNvSpPr/>
          <p:nvPr/>
        </p:nvSpPr>
        <p:spPr>
          <a:xfrm>
            <a:off x="27148" y="0"/>
            <a:ext cx="3320716" cy="1628800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Words 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Пятно 1 2">
            <a:hlinkClick r:id="rId2" action="ppaction://hlinksldjump"/>
          </p:cNvPr>
          <p:cNvSpPr/>
          <p:nvPr/>
        </p:nvSpPr>
        <p:spPr>
          <a:xfrm>
            <a:off x="6372200" y="172617"/>
            <a:ext cx="2771799" cy="1888232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Job/work 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Пятно 1 3">
            <a:hlinkClick r:id="rId3" action="ppaction://hlinksldjump"/>
          </p:cNvPr>
          <p:cNvSpPr/>
          <p:nvPr/>
        </p:nvSpPr>
        <p:spPr>
          <a:xfrm>
            <a:off x="39266" y="1860973"/>
            <a:ext cx="3456384" cy="168848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Bring </a:t>
            </a:r>
            <a:endParaRPr lang="ru-RU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Пятно 1 4">
            <a:hlinkClick r:id="rId4" action="ppaction://hlinksldjump"/>
          </p:cNvPr>
          <p:cNvSpPr/>
          <p:nvPr/>
        </p:nvSpPr>
        <p:spPr>
          <a:xfrm>
            <a:off x="6372201" y="2996952"/>
            <a:ext cx="2779632" cy="2084526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Words often confused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Пятно 1 5">
            <a:hlinkClick r:id="rId5" action="ppaction://hlinksldjump"/>
          </p:cNvPr>
          <p:cNvSpPr/>
          <p:nvPr/>
        </p:nvSpPr>
        <p:spPr>
          <a:xfrm>
            <a:off x="4517740" y="5301208"/>
            <a:ext cx="4320480" cy="1553086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Dependent prepositions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Пятно 1 6">
            <a:hlinkClick r:id="rId6" action="ppaction://hlinksldjump"/>
          </p:cNvPr>
          <p:cNvSpPr/>
          <p:nvPr/>
        </p:nvSpPr>
        <p:spPr>
          <a:xfrm>
            <a:off x="-40686" y="4368880"/>
            <a:ext cx="3456384" cy="1688482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Fill in the gaps  </a:t>
            </a:r>
            <a:endParaRPr lang="ru-RU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Пятно 1 7">
            <a:hlinkClick r:id="rId7" action="ppaction://hlinksldjump"/>
          </p:cNvPr>
          <p:cNvSpPr/>
          <p:nvPr/>
        </p:nvSpPr>
        <p:spPr>
          <a:xfrm>
            <a:off x="3759617" y="3567561"/>
            <a:ext cx="1935832" cy="1376536"/>
          </a:xfrm>
          <a:prstGeom prst="irregularSeal1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  Fill in the gaps 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9" name="Пятно 1 8">
            <a:hlinkClick r:id="rId8" action="ppaction://hlinksldjump"/>
          </p:cNvPr>
          <p:cNvSpPr/>
          <p:nvPr/>
        </p:nvSpPr>
        <p:spPr>
          <a:xfrm>
            <a:off x="3810818" y="1808239"/>
            <a:ext cx="1935832" cy="1376536"/>
          </a:xfrm>
          <a:prstGeom prst="irregularSeal1">
            <a:avLst/>
          </a:prstGeom>
          <a:solidFill>
            <a:schemeClr val="bg2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1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  Fill in the gaps </a:t>
            </a:r>
            <a:endParaRPr lang="ru-RU" sz="1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2030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7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3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8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19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4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25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1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37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8" dur="indefinite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25"/>
                                      </p:to>
                                    </p:set>
                                    <p:animEffect filter="image" prLst="opacity: 0.25">
                                      <p:cBhvr rctx="IE">
                                        <p:cTn id="49" dur="indefinite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277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1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5" y="638329"/>
            <a:ext cx="2263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2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96" y="119546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3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4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41" y="2494562"/>
            <a:ext cx="1825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5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-11666"/>
            <a:ext cx="6084168" cy="85005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My sister has just started a great career … advertising.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3604589" y="75221"/>
            <a:ext cx="1448374" cy="83671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In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830627"/>
            <a:ext cx="6084168" cy="9001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He had left … the time we got there.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7505142" y="889239"/>
            <a:ext cx="1416300" cy="782875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By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5916" y="1730727"/>
            <a:ext cx="6084168" cy="7638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Jonathan will be … charge of the project.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3604589" y="1600478"/>
            <a:ext cx="1836204" cy="848298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In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69418" y="2494562"/>
            <a:ext cx="6074582" cy="81045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Charles is leaving … the beginning of the month.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6228184" y="2458498"/>
            <a:ext cx="1689821" cy="882584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At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69418" y="3300422"/>
            <a:ext cx="6088203" cy="98012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They were … pressure to meet the deadline.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3509916" y="3305019"/>
            <a:ext cx="2025549" cy="897544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Under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Стрелка влево 22">
            <a:hlinkClick r:id="rId3" action="ppaction://hlinksldjump"/>
          </p:cNvPr>
          <p:cNvSpPr/>
          <p:nvPr/>
        </p:nvSpPr>
        <p:spPr>
          <a:xfrm>
            <a:off x="167832" y="5363646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5375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Делать эксперимент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774" y="444751"/>
            <a:ext cx="329492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В целости и сохранности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67" y="1398307"/>
            <a:ext cx="3510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Решать что-то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934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Ловить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2657" y="2492896"/>
            <a:ext cx="35245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Поднимать </a:t>
            </a:r>
            <a:endParaRPr lang="en-US" sz="2000" b="1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(с применением силы)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5314" y="3717032"/>
            <a:ext cx="347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Поднимать руку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1" y="4581128"/>
            <a:ext cx="3486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Демонстрировать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5292080" y="-11667"/>
            <a:ext cx="3851920" cy="2328609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Perform an experiment  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0" y="-38018"/>
            <a:ext cx="936104" cy="836712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6588224" y="2492896"/>
            <a:ext cx="2528862" cy="1624246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Safe and sound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-32657" y="512094"/>
            <a:ext cx="936104" cy="836712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ятно 1 14"/>
          <p:cNvSpPr/>
          <p:nvPr/>
        </p:nvSpPr>
        <p:spPr>
          <a:xfrm>
            <a:off x="6172718" y="4217402"/>
            <a:ext cx="3104926" cy="1527671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Come to conclusion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0" y="1152637"/>
            <a:ext cx="936104" cy="8367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6804248" y="5877272"/>
            <a:ext cx="2473396" cy="1038410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capture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26774" y="1726106"/>
            <a:ext cx="936104" cy="836712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3758757" y="3305019"/>
            <a:ext cx="2125569" cy="988054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Raise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26774" y="2492896"/>
            <a:ext cx="936104" cy="836712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4373946" y="2262290"/>
            <a:ext cx="1650066" cy="988054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lift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37712" y="3380690"/>
            <a:ext cx="936104" cy="836712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2550382" y="5232215"/>
            <a:ext cx="3370880" cy="1578145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Represent 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0" y="4302330"/>
            <a:ext cx="936104" cy="836712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" action="ppaction://hlinkshowjump?jump=firstslide"/>
          </p:cNvPr>
          <p:cNvSpPr/>
          <p:nvPr/>
        </p:nvSpPr>
        <p:spPr>
          <a:xfrm>
            <a:off x="3835893" y="4473132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9798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Свободный художник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6" y="638329"/>
            <a:ext cx="329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Полный рабочий день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67" y="1398307"/>
            <a:ext cx="3510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Переработка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934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Неполный рабочий день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6329" y="2803996"/>
            <a:ext cx="3524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Зарплата 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5314" y="3717032"/>
            <a:ext cx="34791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Жесткие временные рамки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1" y="4581128"/>
            <a:ext cx="3486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Повышение ЗП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5292080" y="-11667"/>
            <a:ext cx="3851920" cy="2328609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Freelancer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166837" y="-53390"/>
            <a:ext cx="936104" cy="836712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6588224" y="2492896"/>
            <a:ext cx="2528862" cy="1624246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Full – time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142746" y="561595"/>
            <a:ext cx="936104" cy="836712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ятно 1 14"/>
          <p:cNvSpPr/>
          <p:nvPr/>
        </p:nvSpPr>
        <p:spPr>
          <a:xfrm>
            <a:off x="6172718" y="4217402"/>
            <a:ext cx="3104926" cy="1527671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Overtime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134758" y="1080120"/>
            <a:ext cx="936104" cy="8367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6804248" y="5877272"/>
            <a:ext cx="2473396" cy="1038410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Part-time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60507" y="1843934"/>
            <a:ext cx="936104" cy="836712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2915817" y="3305019"/>
            <a:ext cx="2968510" cy="988054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Tough deadlines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97959" y="2585695"/>
            <a:ext cx="936104" cy="836712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50886" y="2262290"/>
            <a:ext cx="2473126" cy="988054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Salary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60507" y="3422407"/>
            <a:ext cx="936104" cy="836712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2550382" y="5232215"/>
            <a:ext cx="3370880" cy="1578145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Pay rise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97959" y="4388995"/>
            <a:ext cx="936104" cy="836712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" action="ppaction://hlinkshowjump?jump=firstslide"/>
          </p:cNvPr>
          <p:cNvSpPr/>
          <p:nvPr/>
        </p:nvSpPr>
        <p:spPr>
          <a:xfrm>
            <a:off x="3835893" y="4473132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6537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Напоминать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6" y="638329"/>
            <a:ext cx="329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Воспитывать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67" y="1398307"/>
            <a:ext cx="3510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Случаться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934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Приносить деньги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6329" y="2803996"/>
            <a:ext cx="3524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Приводить в чувство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5314" y="3717032"/>
            <a:ext cx="347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Публиковать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5292080" y="-11667"/>
            <a:ext cx="3851920" cy="2328609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25669" y="-75062"/>
            <a:ext cx="936104" cy="836712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6588224" y="2492896"/>
            <a:ext cx="2528862" cy="1624246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up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110258" y="522298"/>
            <a:ext cx="936104" cy="836712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ятно 1 14"/>
          <p:cNvSpPr/>
          <p:nvPr/>
        </p:nvSpPr>
        <p:spPr>
          <a:xfrm>
            <a:off x="6172718" y="4217402"/>
            <a:ext cx="3104926" cy="1527671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About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133801" y="1218397"/>
            <a:ext cx="936104" cy="8367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6804248" y="5877272"/>
            <a:ext cx="2473396" cy="1038410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In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128226" y="1898586"/>
            <a:ext cx="936104" cy="836712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2915817" y="3305019"/>
            <a:ext cx="2968510" cy="988054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Out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143384" y="2585695"/>
            <a:ext cx="936104" cy="836712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50886" y="2262290"/>
            <a:ext cx="2473126" cy="988054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Round 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83599" y="3380690"/>
            <a:ext cx="936104" cy="836712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" action="ppaction://hlinkshowjump?jump=firstslide"/>
          </p:cNvPr>
          <p:cNvSpPr/>
          <p:nvPr/>
        </p:nvSpPr>
        <p:spPr>
          <a:xfrm>
            <a:off x="3835893" y="4473132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5946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Открывать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6" y="638329"/>
            <a:ext cx="329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Изобретать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67" y="1398307"/>
            <a:ext cx="3510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Работодатель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9348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Работник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6329" y="2803996"/>
            <a:ext cx="3524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Зарплата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5314" y="3717032"/>
            <a:ext cx="347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Плата за работу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71" y="4581128"/>
            <a:ext cx="34868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7030A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Обнаруживать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7030A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5292080" y="-11667"/>
            <a:ext cx="3851920" cy="2328609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Discover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5071" y="-11667"/>
            <a:ext cx="722129" cy="638329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6588224" y="2492896"/>
            <a:ext cx="2528862" cy="1624246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Invent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-42108" y="575042"/>
            <a:ext cx="936104" cy="724914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ятно 1 14"/>
          <p:cNvSpPr/>
          <p:nvPr/>
        </p:nvSpPr>
        <p:spPr>
          <a:xfrm>
            <a:off x="6172718" y="4217402"/>
            <a:ext cx="3104926" cy="1527671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Employer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5071" y="1152637"/>
            <a:ext cx="936104" cy="8367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6588224" y="5877272"/>
            <a:ext cx="2689420" cy="1038410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Employee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23039" y="1798417"/>
            <a:ext cx="936104" cy="836712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2915817" y="3305019"/>
            <a:ext cx="2968510" cy="988054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Wage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23039" y="2603196"/>
            <a:ext cx="936104" cy="836712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550886" y="2262290"/>
            <a:ext cx="2473126" cy="988054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Salary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23039" y="3498731"/>
            <a:ext cx="936104" cy="836712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Пятно 1 22"/>
          <p:cNvSpPr/>
          <p:nvPr/>
        </p:nvSpPr>
        <p:spPr>
          <a:xfrm>
            <a:off x="2550382" y="5232215"/>
            <a:ext cx="3370880" cy="1578145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Find out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4" name="Пятно 1 23"/>
          <p:cNvSpPr/>
          <p:nvPr/>
        </p:nvSpPr>
        <p:spPr>
          <a:xfrm>
            <a:off x="23039" y="4414162"/>
            <a:ext cx="936104" cy="836712"/>
          </a:xfrm>
          <a:prstGeom prst="irregularSeal1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" action="ppaction://hlinkshowjump?jump=firstslide"/>
          </p:cNvPr>
          <p:cNvSpPr/>
          <p:nvPr/>
        </p:nvSpPr>
        <p:spPr>
          <a:xfrm>
            <a:off x="3835893" y="4473132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071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5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3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54" restart="whenNotActive" fill="hold" evtFilter="cancelBubble" nodeType="interactiveSeq">
                <p:stCondLst>
                  <p:cond evt="onClick" delay="0">
                    <p:tgtEl>
                      <p:spTgt spid="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5" fill="hold">
                      <p:stCondLst>
                        <p:cond delay="0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3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34918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В возрасте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6" y="638329"/>
            <a:ext cx="32949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В конце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9067" y="1398307"/>
            <a:ext cx="35109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Под давлением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9348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Карьера в области…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16329" y="2803996"/>
            <a:ext cx="35245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В начале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65314" y="3717032"/>
            <a:ext cx="34791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Быть руководителем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ятно 1 9"/>
          <p:cNvSpPr/>
          <p:nvPr/>
        </p:nvSpPr>
        <p:spPr>
          <a:xfrm>
            <a:off x="5292080" y="-11667"/>
            <a:ext cx="3851920" cy="2328609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At the age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0" y="-79385"/>
            <a:ext cx="936104" cy="836712"/>
          </a:xfrm>
          <a:prstGeom prst="irregularSeal1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ятно 1 12"/>
          <p:cNvSpPr/>
          <p:nvPr/>
        </p:nvSpPr>
        <p:spPr>
          <a:xfrm>
            <a:off x="6588224" y="2492896"/>
            <a:ext cx="2528862" cy="1624246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At the end 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102034" y="557272"/>
            <a:ext cx="936104" cy="836712"/>
          </a:xfrm>
          <a:prstGeom prst="irregularSeal1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ятно 1 14"/>
          <p:cNvSpPr/>
          <p:nvPr/>
        </p:nvSpPr>
        <p:spPr>
          <a:xfrm>
            <a:off x="6172718" y="4217402"/>
            <a:ext cx="3104926" cy="1527671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Under pressure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102034" y="1180006"/>
            <a:ext cx="936104" cy="836712"/>
          </a:xfrm>
          <a:prstGeom prst="irregularSeal1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ятно 1 16"/>
          <p:cNvSpPr/>
          <p:nvPr/>
        </p:nvSpPr>
        <p:spPr>
          <a:xfrm>
            <a:off x="6588224" y="5877272"/>
            <a:ext cx="2689420" cy="1038410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Career in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34622" y="1852419"/>
            <a:ext cx="936104" cy="836712"/>
          </a:xfrm>
          <a:prstGeom prst="irregularSeal1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ятно 1 18"/>
          <p:cNvSpPr/>
          <p:nvPr/>
        </p:nvSpPr>
        <p:spPr>
          <a:xfrm>
            <a:off x="3204208" y="5216794"/>
            <a:ext cx="2968510" cy="1565972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Be in charge of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36075" y="2585695"/>
            <a:ext cx="936104" cy="836712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ятно 1 20"/>
          <p:cNvSpPr/>
          <p:nvPr/>
        </p:nvSpPr>
        <p:spPr>
          <a:xfrm>
            <a:off x="3059832" y="1916832"/>
            <a:ext cx="2964180" cy="1800200"/>
          </a:xfrm>
          <a:prstGeom prst="irregularSeal1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At the beginning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102034" y="3424161"/>
            <a:ext cx="936104" cy="836712"/>
          </a:xfrm>
          <a:prstGeom prst="irregularSeal1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1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" action="ppaction://hlinkshowjump?jump=firstslide"/>
          </p:cNvPr>
          <p:cNvSpPr/>
          <p:nvPr/>
        </p:nvSpPr>
        <p:spPr>
          <a:xfrm>
            <a:off x="3835893" y="4473132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2528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277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1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5" y="638329"/>
            <a:ext cx="2263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2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96" y="119546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3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4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41" y="2494562"/>
            <a:ext cx="1825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5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-41214" y="3116496"/>
            <a:ext cx="1981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6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70C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-11666"/>
            <a:ext cx="6084168" cy="85005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She loves animals. She wants to become a…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3277428" y="5618"/>
            <a:ext cx="1448374" cy="83671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Vet</a:t>
            </a:r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830627"/>
            <a:ext cx="6084168" cy="9001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My brother works hard because  he has to meet tough…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5695754" y="622889"/>
            <a:ext cx="3051959" cy="1145145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Deadlines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5916" y="1730727"/>
            <a:ext cx="6084168" cy="7638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Does your brother have to wear a … at work?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3309421" y="1479613"/>
            <a:ext cx="2485696" cy="1266061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Uniform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69418" y="2494562"/>
            <a:ext cx="6074582" cy="81045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I get bad grades in… . I don’t like Science.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6288759" y="2160366"/>
            <a:ext cx="2726373" cy="1170616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Chemistry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094630" y="4280544"/>
            <a:ext cx="6045454" cy="1083102"/>
          </a:xfrm>
          <a:prstGeom prst="rect">
            <a:avLst/>
          </a:prstGeom>
          <a:solidFill>
            <a:srgbClr val="0070C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A … person people pay money to in the shop.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69418" y="3300422"/>
            <a:ext cx="6088203" cy="98012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David has a degree in… . He can tell you anything you want to know about the English language.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3122099" y="2889392"/>
            <a:ext cx="3052380" cy="139115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Linguistics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2" name="Пятно 1 21"/>
          <p:cNvSpPr/>
          <p:nvPr/>
        </p:nvSpPr>
        <p:spPr>
          <a:xfrm>
            <a:off x="5788161" y="4403739"/>
            <a:ext cx="3168352" cy="83671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Cashier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206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rId2" action="ppaction://hlinksldjump"/>
          </p:cNvPr>
          <p:cNvSpPr/>
          <p:nvPr/>
        </p:nvSpPr>
        <p:spPr>
          <a:xfrm flipH="1">
            <a:off x="167832" y="5363646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Next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933493" y="5363646"/>
            <a:ext cx="72241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Script MT Bold" pitchFamily="66" charset="0"/>
              </a:rPr>
              <a:t>Uniform	Linguistics		vet		freelancer		author			cashier		Chemistry		deadlines		overtime 		salary 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3418167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15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16" dur="indefinite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2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30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>
                      <p:stCondLst>
                        <p:cond delay="0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45" dur="indefinite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1" grpId="0" animBg="1"/>
      <p:bldP spid="20" grpId="0" animBg="1"/>
      <p:bldP spid="22" grpId="0" animBg="1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277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7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5" y="638329"/>
            <a:ext cx="2263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8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96" y="119546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9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10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-11666"/>
            <a:ext cx="6084168" cy="85005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His </a:t>
            </a:r>
            <a:r>
              <a:rPr lang="ru-RU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… 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is 40,000 </a:t>
            </a: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pounds a year.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3302950" y="1672"/>
            <a:ext cx="2485696" cy="83671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Salary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830627"/>
            <a:ext cx="6084168" cy="9001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My father works as a … from home.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5904554" y="750910"/>
            <a:ext cx="3051959" cy="1145145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Freelancer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5916" y="1730727"/>
            <a:ext cx="6084168" cy="7638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Who is the… of this novel?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3122099" y="1305410"/>
            <a:ext cx="2485696" cy="1266061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Author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69418" y="2494562"/>
            <a:ext cx="6074582" cy="1582510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342900" indent="-342900" algn="ctr">
              <a:buFontTx/>
              <a:buChar char="-"/>
            </a:pP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Does your father often work … ?</a:t>
            </a:r>
          </a:p>
          <a:p>
            <a:pPr marL="342900" indent="-342900" algn="ctr">
              <a:buFontTx/>
              <a:buChar char="-"/>
            </a:pPr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Yes, he does. And he usually comes home late at night. </a:t>
            </a:r>
          </a:p>
          <a:p>
            <a:pPr algn="ctr"/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6124128" y="2571471"/>
            <a:ext cx="2726373" cy="1170616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Overtime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5" name="Стрелка влево 24">
            <a:hlinkClick r:id="rId2" action="ppaction://hlinksldjump"/>
          </p:cNvPr>
          <p:cNvSpPr/>
          <p:nvPr/>
        </p:nvSpPr>
        <p:spPr>
          <a:xfrm>
            <a:off x="167832" y="5363646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978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22776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1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C0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-67775" y="638329"/>
            <a:ext cx="22635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2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C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-1396" y="119546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3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FF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19067" y="1916832"/>
            <a:ext cx="20791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4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5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7541" y="2494562"/>
            <a:ext cx="18259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egoe Script" pitchFamily="34" charset="0"/>
              </a:rPr>
              <a:t>Sentence 5 </a:t>
            </a:r>
            <a:endParaRPr lang="ru-RU" sz="2000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Segoe Script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059832" y="-11666"/>
            <a:ext cx="6084168" cy="850050"/>
          </a:xfrm>
          <a:prstGeom prst="rect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Looking at these photographs brings … so many happy memories.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Пятно 1 11"/>
          <p:cNvSpPr/>
          <p:nvPr/>
        </p:nvSpPr>
        <p:spPr>
          <a:xfrm>
            <a:off x="3309421" y="-14322"/>
            <a:ext cx="1448374" cy="836712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C0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59832" y="830627"/>
            <a:ext cx="6084168" cy="900100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My job brings … 1200 euros a month.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Пятно 1 13"/>
          <p:cNvSpPr/>
          <p:nvPr/>
        </p:nvSpPr>
        <p:spPr>
          <a:xfrm>
            <a:off x="6516216" y="947852"/>
            <a:ext cx="1416300" cy="782875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In</a:t>
            </a:r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3055916" y="1730727"/>
            <a:ext cx="6084168" cy="76383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She passed out and the doctor had to bring her …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6" name="Пятно 1 15"/>
          <p:cNvSpPr/>
          <p:nvPr/>
        </p:nvSpPr>
        <p:spPr>
          <a:xfrm>
            <a:off x="3290328" y="1646264"/>
            <a:ext cx="1836204" cy="848298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Round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069418" y="2494562"/>
            <a:ext cx="6074582" cy="810457"/>
          </a:xfrm>
          <a:prstGeom prst="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J.K. Rowling brought … the new Harry Potter book last  month.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8" name="Пятно 1 17"/>
          <p:cNvSpPr/>
          <p:nvPr/>
        </p:nvSpPr>
        <p:spPr>
          <a:xfrm>
            <a:off x="6660232" y="2494562"/>
            <a:ext cx="1689821" cy="882584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Out</a:t>
            </a:r>
            <a:r>
              <a:rPr lang="en-US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 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69418" y="3300422"/>
            <a:ext cx="6088203" cy="980122"/>
          </a:xfrm>
          <a:prstGeom prst="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n-US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Snap ITC" pitchFamily="82" charset="0"/>
              </a:rPr>
              <a:t>I was brought … in the countryside, so I don’t really like the cities very much. </a:t>
            </a: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0" name="Пятно 1 19"/>
          <p:cNvSpPr/>
          <p:nvPr/>
        </p:nvSpPr>
        <p:spPr>
          <a:xfrm>
            <a:off x="3613318" y="3363753"/>
            <a:ext cx="1526190" cy="897544"/>
          </a:xfrm>
          <a:prstGeom prst="irregularSeal1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up</a:t>
            </a:r>
            <a:endParaRPr lang="ru-RU" b="1" dirty="0">
              <a:ln w="12700">
                <a:solidFill>
                  <a:schemeClr val="tx1"/>
                </a:solidFill>
                <a:prstDash val="solid"/>
              </a:ln>
              <a:solidFill>
                <a:srgbClr val="00B0F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3" name="Стрелка влево 22">
            <a:hlinkClick r:id="rId2" action="ppaction://hlinksldjump"/>
          </p:cNvPr>
          <p:cNvSpPr/>
          <p:nvPr/>
        </p:nvSpPr>
        <p:spPr>
          <a:xfrm>
            <a:off x="167832" y="5363646"/>
            <a:ext cx="1397366" cy="616101"/>
          </a:xfrm>
          <a:prstGeom prst="leftArrow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Snap ITC" pitchFamily="82" charset="0"/>
              </a:rPr>
              <a:t>Back </a:t>
            </a:r>
            <a:endParaRPr lang="ru-RU" b="1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9503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4" dur="indefinit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5" dur="indefinite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7" dur="indefinite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38" dur="indefinite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4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9" fill="hold">
                      <p:stCondLst>
                        <p:cond delay="0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0" dur="indefinite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61" dur="indefinite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3" dur="indefinite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84" dur="indefinite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"/>
                                      </p:to>
                                    </p:set>
                                    <p:animEffect filter="image" prLst="opacity: 0">
                                      <p:cBhvr rctx="IE">
                                        <p:cTn id="107" dur="indefinite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10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21" grpId="0" animBg="1"/>
      <p:bldP spid="20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</TotalTime>
  <Words>479</Words>
  <Application>Microsoft Office PowerPoint</Application>
  <PresentationFormat>Экран (4:3)</PresentationFormat>
  <Paragraphs>180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25</cp:revision>
  <dcterms:created xsi:type="dcterms:W3CDTF">2018-12-03T09:59:55Z</dcterms:created>
  <dcterms:modified xsi:type="dcterms:W3CDTF">2018-12-06T03:54:33Z</dcterms:modified>
</cp:coreProperties>
</file>